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ęka trzymająca pióro i cienie na arkuszu">
            <a:extLst>
              <a:ext uri="{FF2B5EF4-FFF2-40B4-BE49-F238E27FC236}">
                <a16:creationId xmlns:a16="http://schemas.microsoft.com/office/drawing/2014/main" id="{D93D38BA-F156-AD8C-6C04-E2795F9B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4" b="2560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FF5F51-02FE-9ACE-8020-E1282BA5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pl-PL" sz="4800" dirty="0">
                <a:solidFill>
                  <a:srgbClr val="FFFFFF"/>
                </a:solidFill>
              </a:rPr>
              <a:t>Wyniki ankiety dla Nauczycieli Bibliotekarzy Szkolnych 2025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E88C86-289D-E9DC-B888-9E9E59659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64E3CE82-CAF1-82B8-CFC6-C0244D84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23" y="1827092"/>
            <a:ext cx="2222977" cy="322791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4A0E015-EB36-93DE-F18F-CC6A142734A6}"/>
              </a:ext>
            </a:extLst>
          </p:cNvPr>
          <p:cNvSpPr txBox="1"/>
          <p:nvPr/>
        </p:nvSpPr>
        <p:spPr>
          <a:xfrm>
            <a:off x="9053565" y="6149591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+mj-lt"/>
              </a:rPr>
              <a:t>Zebrano 1825 odpowiedzi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AC5F55-AA16-3AB0-32F5-610BCF53D285}"/>
              </a:ext>
            </a:extLst>
          </p:cNvPr>
          <p:cNvSpPr txBox="1"/>
          <p:nvPr/>
        </p:nvSpPr>
        <p:spPr>
          <a:xfrm>
            <a:off x="730765" y="756700"/>
            <a:ext cx="10722807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+mj-lt"/>
              </a:rPr>
              <a:t>Obraz współczesnej biblioteki szkolnej w świetle ogólnopolskich badań</a:t>
            </a:r>
          </a:p>
        </p:txBody>
      </p:sp>
    </p:spTree>
    <p:extLst>
      <p:ext uri="{BB962C8B-B14F-4D97-AF65-F5344CB8AC3E}">
        <p14:creationId xmlns:p14="http://schemas.microsoft.com/office/powerpoint/2010/main" val="137660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D59237-8127-DBE7-3218-DCDD26EF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9" y="735096"/>
            <a:ext cx="7163421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77555E-AC69-430D-5AC4-AB4351B5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1230439"/>
            <a:ext cx="7140559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CBAB38-4724-3D63-08C7-CACE9AA4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86" y="639838"/>
            <a:ext cx="723962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FFC9A09-7054-51D0-CD8E-690279650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6" y="220702"/>
            <a:ext cx="748348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B2D2FE-55A2-C544-886C-3ADB095D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6" y="1058974"/>
            <a:ext cx="7018628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D25CBC2-FFE1-8FD2-822D-20C7123F6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27" y="1078026"/>
            <a:ext cx="6988146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519750-3972-3103-F00F-AA5B9D17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07" y="483615"/>
            <a:ext cx="7224386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8058EF-6994-6376-204E-C649B9AF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9" y="2198263"/>
            <a:ext cx="7178662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A0574E-6F13-D0B8-E9E6-E80F0F784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1001819"/>
            <a:ext cx="7125317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7F81D4-AC7A-9631-0F8D-F472ABCD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9" y="616976"/>
            <a:ext cx="7178662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08A0D9-23B2-1A9B-1B9E-6AA331A3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3" y="0"/>
            <a:ext cx="10519098" cy="6508955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45522963-9520-BC41-797E-258BD07D6EC2}"/>
              </a:ext>
            </a:extLst>
          </p:cNvPr>
          <p:cNvSpPr/>
          <p:nvPr/>
        </p:nvSpPr>
        <p:spPr>
          <a:xfrm>
            <a:off x="10038735" y="88490"/>
            <a:ext cx="1425678" cy="4424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3131803-C8D0-C7D2-A244-E428648C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7" y="616976"/>
            <a:ext cx="7209145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863C1C-687D-7E7B-2477-FF0EAA7D3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1760075"/>
            <a:ext cx="7292972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F3F2D5-7E30-559F-6316-B322504F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24" y="696993"/>
            <a:ext cx="7064352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A89026-6AE4-FF50-4C49-50AF2718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639838"/>
            <a:ext cx="712531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685E4A-4018-3923-DE92-3B019211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75" y="1199957"/>
            <a:ext cx="7026249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C19476-EC4C-0B11-487C-A903F4DF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7" y="643648"/>
            <a:ext cx="7209145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4DF648-2D27-1588-C040-B98EA0E1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636028"/>
            <a:ext cx="7140559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873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Panoramiczny</PresentationFormat>
  <Paragraphs>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Calisto MT</vt:lpstr>
      <vt:lpstr>Univers Condensed</vt:lpstr>
      <vt:lpstr>ChronicleVTI</vt:lpstr>
      <vt:lpstr>Wyniki ankiety dla Nauczycieli Bibliotekarzy Szkolnych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Damian Bader</dc:creator>
  <cp:lastModifiedBy>Damian Bader</cp:lastModifiedBy>
  <cp:revision>2</cp:revision>
  <dcterms:created xsi:type="dcterms:W3CDTF">2026-03-12T11:30:44Z</dcterms:created>
  <dcterms:modified xsi:type="dcterms:W3CDTF">2026-03-12T12:00:16Z</dcterms:modified>
</cp:coreProperties>
</file>